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856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1395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8514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534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185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1489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7069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1853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012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893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3895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696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BİREYSELLEŞTİRİŞMİŞ GIDA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800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1600200"/>
            <a:ext cx="8287555" cy="452596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İnsan, Hayvan, </a:t>
            </a:r>
            <a:r>
              <a:rPr lang="tr-TR" dirty="0" err="1" smtClean="0"/>
              <a:t>Biitki</a:t>
            </a:r>
            <a:r>
              <a:rPr lang="tr-TR" dirty="0" smtClean="0"/>
              <a:t> hatta bütün yaşayan canlı organizmaların yaşamları için en önemli birinci unsur ZAMAN, ikincisi ise </a:t>
            </a:r>
            <a:r>
              <a:rPr lang="tr-TR" dirty="0" err="1" smtClean="0"/>
              <a:t>SAĞLIK’tır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Burada sağlık iki önemli kavram içerir.</a:t>
            </a:r>
          </a:p>
          <a:p>
            <a:r>
              <a:rPr lang="tr-TR" dirty="0" smtClean="0"/>
              <a:t>1- KORUMAK (Gıda veya takviye edici gıdalarla)</a:t>
            </a:r>
          </a:p>
          <a:p>
            <a:r>
              <a:rPr lang="tr-TR" dirty="0" smtClean="0"/>
              <a:t>2- KAZANMAK (İlaçlarla ve tedavilerle geri kazanmak)</a:t>
            </a:r>
          </a:p>
          <a:p>
            <a:r>
              <a:rPr lang="tr-TR" dirty="0" smtClean="0"/>
              <a:t>Sağlığı korumanın en önemli kavramları sağlıklı, yeterince ve </a:t>
            </a:r>
            <a:r>
              <a:rPr lang="tr-TR" smtClean="0"/>
              <a:t>dengeli beslenmektir.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81369337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62</Words>
  <Application>Microsoft Office PowerPoint</Application>
  <PresentationFormat>Ekran Gösterisi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Ofis Teması</vt:lpstr>
      <vt:lpstr>BİREYSELLEŞTİRİŞMİŞ GIDA</vt:lpstr>
      <vt:lpstr>GENEL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Ziya Can Koçak</dc:creator>
  <cp:lastModifiedBy>SONY</cp:lastModifiedBy>
  <cp:revision>2</cp:revision>
  <dcterms:created xsi:type="dcterms:W3CDTF">2018-09-15T22:06:13Z</dcterms:created>
  <dcterms:modified xsi:type="dcterms:W3CDTF">2021-09-27T10:57:01Z</dcterms:modified>
</cp:coreProperties>
</file>